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7755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C166"/>
    <a:srgbClr val="78B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8" autoAdjust="0"/>
    <p:restoredTop sz="95214" autoAdjust="0"/>
  </p:normalViewPr>
  <p:slideViewPr>
    <p:cSldViewPr snapToGrid="0">
      <p:cViewPr varScale="1">
        <p:scale>
          <a:sx n="68" d="100"/>
          <a:sy n="68" d="100"/>
        </p:scale>
        <p:origin x="3174" y="1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4857" tIns="47428" rIns="94857" bIns="47428"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4857" tIns="47428" rIns="94857" bIns="47428" rtlCol="0"/>
          <a:lstStyle>
            <a:lvl1pPr algn="r">
              <a:defRPr sz="1300"/>
            </a:lvl1pPr>
          </a:lstStyle>
          <a:p>
            <a:fld id="{E2FDEFB6-2281-4AC6-8247-6C3ECA951F29}" type="datetimeFigureOut">
              <a:rPr kumimoji="1" lang="ja-JP" altLang="en-US" smtClean="0"/>
              <a:t>2026/1/13</a:t>
            </a:fld>
            <a:endParaRPr kumimoji="1" lang="ja-JP" altLang="en-US"/>
          </a:p>
        </p:txBody>
      </p:sp>
      <p:sp>
        <p:nvSpPr>
          <p:cNvPr id="4" name="スライド イメージ プレースホルダー 3"/>
          <p:cNvSpPr>
            <a:spLocks noGrp="1" noRot="1" noChangeAspect="1"/>
          </p:cNvSpPr>
          <p:nvPr>
            <p:ph type="sldImg" idx="2"/>
          </p:nvPr>
        </p:nvSpPr>
        <p:spPr>
          <a:xfrm>
            <a:off x="2157413" y="1233488"/>
            <a:ext cx="2420937" cy="3330575"/>
          </a:xfrm>
          <a:prstGeom prst="rect">
            <a:avLst/>
          </a:prstGeom>
          <a:noFill/>
          <a:ln w="12700">
            <a:solidFill>
              <a:prstClr val="black"/>
            </a:solidFill>
          </a:ln>
        </p:spPr>
        <p:txBody>
          <a:bodyPr vert="horz" lIns="94857" tIns="47428" rIns="94857" bIns="47428"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4857" tIns="47428" rIns="94857" bIns="474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4857" tIns="47428" rIns="94857" bIns="4742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4857" tIns="47428" rIns="94857" bIns="47428" rtlCol="0" anchor="b"/>
          <a:lstStyle>
            <a:lvl1pPr algn="r">
              <a:defRPr sz="1300"/>
            </a:lvl1pPr>
          </a:lstStyle>
          <a:p>
            <a:fld id="{8F74008A-284E-4F4D-AB3F-A78E2A03DC2D}"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43610" rtl="0" eaLnBrk="1" latinLnBrk="0" hangingPunct="1">
      <a:defRPr kumimoji="1" sz="1240" kern="1200">
        <a:solidFill>
          <a:schemeClr val="tx1"/>
        </a:solidFill>
        <a:latin typeface="+mn-lt"/>
        <a:ea typeface="+mn-ea"/>
        <a:cs typeface="+mn-cs"/>
      </a:defRPr>
    </a:lvl1pPr>
    <a:lvl2pPr marL="471805" algn="l" defTabSz="943610" rtl="0" eaLnBrk="1" latinLnBrk="0" hangingPunct="1">
      <a:defRPr kumimoji="1" sz="1240" kern="1200">
        <a:solidFill>
          <a:schemeClr val="tx1"/>
        </a:solidFill>
        <a:latin typeface="+mn-lt"/>
        <a:ea typeface="+mn-ea"/>
        <a:cs typeface="+mn-cs"/>
      </a:defRPr>
    </a:lvl2pPr>
    <a:lvl3pPr marL="943610" algn="l" defTabSz="943610" rtl="0" eaLnBrk="1" latinLnBrk="0" hangingPunct="1">
      <a:defRPr kumimoji="1" sz="1240" kern="1200">
        <a:solidFill>
          <a:schemeClr val="tx1"/>
        </a:solidFill>
        <a:latin typeface="+mn-lt"/>
        <a:ea typeface="+mn-ea"/>
        <a:cs typeface="+mn-cs"/>
      </a:defRPr>
    </a:lvl3pPr>
    <a:lvl4pPr marL="1415415" algn="l" defTabSz="943610" rtl="0" eaLnBrk="1" latinLnBrk="0" hangingPunct="1">
      <a:defRPr kumimoji="1" sz="1240" kern="1200">
        <a:solidFill>
          <a:schemeClr val="tx1"/>
        </a:solidFill>
        <a:latin typeface="+mn-lt"/>
        <a:ea typeface="+mn-ea"/>
        <a:cs typeface="+mn-cs"/>
      </a:defRPr>
    </a:lvl4pPr>
    <a:lvl5pPr marL="1887220" algn="l" defTabSz="943610" rtl="0" eaLnBrk="1" latinLnBrk="0" hangingPunct="1">
      <a:defRPr kumimoji="1" sz="1240" kern="1200">
        <a:solidFill>
          <a:schemeClr val="tx1"/>
        </a:solidFill>
        <a:latin typeface="+mn-lt"/>
        <a:ea typeface="+mn-ea"/>
        <a:cs typeface="+mn-cs"/>
      </a:defRPr>
    </a:lvl5pPr>
    <a:lvl6pPr marL="2359025" algn="l" defTabSz="943610" rtl="0" eaLnBrk="1" latinLnBrk="0" hangingPunct="1">
      <a:defRPr kumimoji="1" sz="1240" kern="1200">
        <a:solidFill>
          <a:schemeClr val="tx1"/>
        </a:solidFill>
        <a:latin typeface="+mn-lt"/>
        <a:ea typeface="+mn-ea"/>
        <a:cs typeface="+mn-cs"/>
      </a:defRPr>
    </a:lvl6pPr>
    <a:lvl7pPr marL="2830830" algn="l" defTabSz="943610" rtl="0" eaLnBrk="1" latinLnBrk="0" hangingPunct="1">
      <a:defRPr kumimoji="1" sz="1240" kern="1200">
        <a:solidFill>
          <a:schemeClr val="tx1"/>
        </a:solidFill>
        <a:latin typeface="+mn-lt"/>
        <a:ea typeface="+mn-ea"/>
        <a:cs typeface="+mn-cs"/>
      </a:defRPr>
    </a:lvl7pPr>
    <a:lvl8pPr marL="3302635" algn="l" defTabSz="943610" rtl="0" eaLnBrk="1" latinLnBrk="0" hangingPunct="1">
      <a:defRPr kumimoji="1" sz="1240" kern="1200">
        <a:solidFill>
          <a:schemeClr val="tx1"/>
        </a:solidFill>
        <a:latin typeface="+mn-lt"/>
        <a:ea typeface="+mn-ea"/>
        <a:cs typeface="+mn-cs"/>
      </a:defRPr>
    </a:lvl8pPr>
    <a:lvl9pPr marL="3774440" algn="l" defTabSz="943610" rtl="0" eaLnBrk="1" latinLnBrk="0" hangingPunct="1">
      <a:defRPr kumimoji="1" sz="124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57413" y="1233488"/>
            <a:ext cx="242093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74008A-284E-4F4D-AB3F-A78E2A03DC2D}" type="slidenum">
              <a:rPr kumimoji="1" lang="ja-JP" altLang="en-US" smtClean="0"/>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49795"/>
            <a:ext cx="6609239" cy="3722335"/>
          </a:xfrm>
        </p:spPr>
        <p:txBody>
          <a:bodyPr anchor="b"/>
          <a:lstStyle>
            <a:lvl1pPr algn="ctr">
              <a:defRPr sz="5100"/>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615678"/>
            <a:ext cx="5831681" cy="2581379"/>
          </a:xfrm>
        </p:spPr>
        <p:txBody>
          <a:bodyPr/>
          <a:lstStyle>
            <a:lvl1pPr marL="0" indent="0" algn="ctr">
              <a:buNone/>
              <a:defRPr sz="2040"/>
            </a:lvl1pPr>
            <a:lvl2pPr marL="388620" indent="0" algn="ctr">
              <a:buNone/>
              <a:defRPr sz="1700"/>
            </a:lvl2pPr>
            <a:lvl3pPr marL="777240" indent="0" algn="ctr">
              <a:buNone/>
              <a:defRPr sz="1530"/>
            </a:lvl3pPr>
            <a:lvl4pPr marL="1166495" indent="0" algn="ctr">
              <a:buNone/>
              <a:defRPr sz="1360"/>
            </a:lvl4pPr>
            <a:lvl5pPr marL="1555115" indent="0" algn="ctr">
              <a:buNone/>
              <a:defRPr sz="1360"/>
            </a:lvl5pPr>
            <a:lvl6pPr marL="1943735" indent="0" algn="ctr">
              <a:buNone/>
              <a:defRPr sz="1360"/>
            </a:lvl6pPr>
            <a:lvl7pPr marL="2332355" indent="0" algn="ctr">
              <a:buNone/>
              <a:defRPr sz="1360"/>
            </a:lvl7pPr>
            <a:lvl8pPr marL="2721610" indent="0" algn="ctr">
              <a:buNone/>
              <a:defRPr sz="1360"/>
            </a:lvl8pPr>
            <a:lvl9pPr marL="3110230"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69240"/>
            <a:ext cx="1676608"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69240"/>
            <a:ext cx="4932630"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665532"/>
            <a:ext cx="6706433" cy="4447496"/>
          </a:xfrm>
        </p:spPr>
        <p:txBody>
          <a:bodyPr anchor="b"/>
          <a:lstStyle>
            <a:lvl1pPr>
              <a:defRPr sz="51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155103"/>
            <a:ext cx="6706433" cy="2338833"/>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6495" indent="0">
              <a:buNone/>
              <a:defRPr sz="1360">
                <a:solidFill>
                  <a:schemeClr val="tx1">
                    <a:tint val="75000"/>
                  </a:schemeClr>
                </a:solidFill>
              </a:defRPr>
            </a:lvl4pPr>
            <a:lvl5pPr marL="1555115" indent="0">
              <a:buNone/>
              <a:defRPr sz="1360">
                <a:solidFill>
                  <a:schemeClr val="tx1">
                    <a:tint val="75000"/>
                  </a:schemeClr>
                </a:solidFill>
              </a:defRPr>
            </a:lvl5pPr>
            <a:lvl6pPr marL="1943735" indent="0">
              <a:buNone/>
              <a:defRPr sz="1360">
                <a:solidFill>
                  <a:schemeClr val="tx1">
                    <a:tint val="75000"/>
                  </a:schemeClr>
                </a:solidFill>
              </a:defRPr>
            </a:lvl6pPr>
            <a:lvl7pPr marL="2332355" indent="0">
              <a:buNone/>
              <a:defRPr sz="1360">
                <a:solidFill>
                  <a:schemeClr val="tx1">
                    <a:tint val="75000"/>
                  </a:schemeClr>
                </a:solidFill>
              </a:defRPr>
            </a:lvl7pPr>
            <a:lvl8pPr marL="2721610" indent="0">
              <a:buNone/>
              <a:defRPr sz="1360">
                <a:solidFill>
                  <a:schemeClr val="tx1">
                    <a:tint val="75000"/>
                  </a:schemeClr>
                </a:solidFill>
              </a:defRPr>
            </a:lvl8pPr>
            <a:lvl9pPr marL="3110230"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846200"/>
            <a:ext cx="3304619"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846200"/>
            <a:ext cx="3304619"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69242"/>
            <a:ext cx="6706433"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20980"/>
            <a:ext cx="3289432" cy="1284502"/>
          </a:xfrm>
        </p:spPr>
        <p:txBody>
          <a:bodyPr anchor="b"/>
          <a:lstStyle>
            <a:lvl1pPr marL="0" indent="0">
              <a:buNone/>
              <a:defRPr sz="2040" b="1"/>
            </a:lvl1pPr>
            <a:lvl2pPr marL="388620" indent="0">
              <a:buNone/>
              <a:defRPr sz="1700" b="1"/>
            </a:lvl2pPr>
            <a:lvl3pPr marL="777240" indent="0">
              <a:buNone/>
              <a:defRPr sz="1530" b="1"/>
            </a:lvl3pPr>
            <a:lvl4pPr marL="1166495" indent="0">
              <a:buNone/>
              <a:defRPr sz="1360" b="1"/>
            </a:lvl4pPr>
            <a:lvl5pPr marL="1555115" indent="0">
              <a:buNone/>
              <a:defRPr sz="1360" b="1"/>
            </a:lvl5pPr>
            <a:lvl6pPr marL="1943735" indent="0">
              <a:buNone/>
              <a:defRPr sz="1360" b="1"/>
            </a:lvl6pPr>
            <a:lvl7pPr marL="2332355" indent="0">
              <a:buNone/>
              <a:defRPr sz="1360" b="1"/>
            </a:lvl7pPr>
            <a:lvl8pPr marL="2721610" indent="0">
              <a:buNone/>
              <a:defRPr sz="1360" b="1"/>
            </a:lvl8pPr>
            <a:lvl9pPr marL="3110230"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05482"/>
            <a:ext cx="3289432"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20980"/>
            <a:ext cx="3305632" cy="1284502"/>
          </a:xfrm>
        </p:spPr>
        <p:txBody>
          <a:bodyPr anchor="b"/>
          <a:lstStyle>
            <a:lvl1pPr marL="0" indent="0">
              <a:buNone/>
              <a:defRPr sz="2040" b="1"/>
            </a:lvl1pPr>
            <a:lvl2pPr marL="388620" indent="0">
              <a:buNone/>
              <a:defRPr sz="1700" b="1"/>
            </a:lvl2pPr>
            <a:lvl3pPr marL="777240" indent="0">
              <a:buNone/>
              <a:defRPr sz="1530" b="1"/>
            </a:lvl3pPr>
            <a:lvl4pPr marL="1166495" indent="0">
              <a:buNone/>
              <a:defRPr sz="1360" b="1"/>
            </a:lvl4pPr>
            <a:lvl5pPr marL="1555115" indent="0">
              <a:buNone/>
              <a:defRPr sz="1360" b="1"/>
            </a:lvl5pPr>
            <a:lvl6pPr marL="1943735" indent="0">
              <a:buNone/>
              <a:defRPr sz="1360" b="1"/>
            </a:lvl6pPr>
            <a:lvl7pPr marL="2332355" indent="0">
              <a:buNone/>
              <a:defRPr sz="1360" b="1"/>
            </a:lvl7pPr>
            <a:lvl8pPr marL="2721610" indent="0">
              <a:buNone/>
              <a:defRPr sz="1360" b="1"/>
            </a:lvl8pPr>
            <a:lvl9pPr marL="3110230"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05482"/>
            <a:ext cx="3305632"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12788"/>
            <a:ext cx="2507825" cy="2494756"/>
          </a:xfrm>
        </p:spPr>
        <p:txBody>
          <a:bodyPr anchor="b"/>
          <a:lstStyle>
            <a:lvl1pPr>
              <a:defRPr sz="2720"/>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39425"/>
            <a:ext cx="3936385" cy="7598117"/>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07544"/>
            <a:ext cx="2507825" cy="5942372"/>
          </a:xfrm>
        </p:spPr>
        <p:txBody>
          <a:bodyPr/>
          <a:lstStyle>
            <a:lvl1pPr marL="0" indent="0">
              <a:buNone/>
              <a:defRPr sz="1360"/>
            </a:lvl1pPr>
            <a:lvl2pPr marL="388620" indent="0">
              <a:buNone/>
              <a:defRPr sz="1190"/>
            </a:lvl2pPr>
            <a:lvl3pPr marL="777240" indent="0">
              <a:buNone/>
              <a:defRPr sz="1020"/>
            </a:lvl3pPr>
            <a:lvl4pPr marL="1166495" indent="0">
              <a:buNone/>
              <a:defRPr sz="850"/>
            </a:lvl4pPr>
            <a:lvl5pPr marL="1555115" indent="0">
              <a:buNone/>
              <a:defRPr sz="850"/>
            </a:lvl5pPr>
            <a:lvl6pPr marL="1943735" indent="0">
              <a:buNone/>
              <a:defRPr sz="850"/>
            </a:lvl6pPr>
            <a:lvl7pPr marL="2332355" indent="0">
              <a:buNone/>
              <a:defRPr sz="850"/>
            </a:lvl7pPr>
            <a:lvl8pPr marL="2721610" indent="0">
              <a:buNone/>
              <a:defRPr sz="850"/>
            </a:lvl8pPr>
            <a:lvl9pPr marL="3110230"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12788"/>
            <a:ext cx="2507825" cy="2494756"/>
          </a:xfrm>
        </p:spPr>
        <p:txBody>
          <a:bodyPr anchor="b"/>
          <a:lstStyle>
            <a:lvl1pPr>
              <a:defRPr sz="2720"/>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3305632" y="1539425"/>
            <a:ext cx="3936385" cy="7598117"/>
          </a:xfrm>
        </p:spPr>
        <p:txBody>
          <a:bodyPr anchor="t"/>
          <a:lstStyle>
            <a:lvl1pPr marL="0" indent="0">
              <a:buNone/>
              <a:defRPr sz="2720"/>
            </a:lvl1pPr>
            <a:lvl2pPr marL="388620" indent="0">
              <a:buNone/>
              <a:defRPr sz="2380"/>
            </a:lvl2pPr>
            <a:lvl3pPr marL="777240" indent="0">
              <a:buNone/>
              <a:defRPr sz="2040"/>
            </a:lvl3pPr>
            <a:lvl4pPr marL="1166495" indent="0">
              <a:buNone/>
              <a:defRPr sz="1700"/>
            </a:lvl4pPr>
            <a:lvl5pPr marL="1555115" indent="0">
              <a:buNone/>
              <a:defRPr sz="1700"/>
            </a:lvl5pPr>
            <a:lvl6pPr marL="1943735" indent="0">
              <a:buNone/>
              <a:defRPr sz="1700"/>
            </a:lvl6pPr>
            <a:lvl7pPr marL="2332355" indent="0">
              <a:buNone/>
              <a:defRPr sz="1700"/>
            </a:lvl7pPr>
            <a:lvl8pPr marL="2721610" indent="0">
              <a:buNone/>
              <a:defRPr sz="1700"/>
            </a:lvl8pPr>
            <a:lvl9pPr marL="3110230" indent="0">
              <a:buNone/>
              <a:defRPr sz="17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07544"/>
            <a:ext cx="2507825" cy="5942372"/>
          </a:xfrm>
        </p:spPr>
        <p:txBody>
          <a:bodyPr/>
          <a:lstStyle>
            <a:lvl1pPr marL="0" indent="0">
              <a:buNone/>
              <a:defRPr sz="1360"/>
            </a:lvl1pPr>
            <a:lvl2pPr marL="388620" indent="0">
              <a:buNone/>
              <a:defRPr sz="1190"/>
            </a:lvl2pPr>
            <a:lvl3pPr marL="777240" indent="0">
              <a:buNone/>
              <a:defRPr sz="1020"/>
            </a:lvl3pPr>
            <a:lvl4pPr marL="1166495" indent="0">
              <a:buNone/>
              <a:defRPr sz="850"/>
            </a:lvl4pPr>
            <a:lvl5pPr marL="1555115" indent="0">
              <a:buNone/>
              <a:defRPr sz="850"/>
            </a:lvl5pPr>
            <a:lvl6pPr marL="1943735" indent="0">
              <a:buNone/>
              <a:defRPr sz="850"/>
            </a:lvl6pPr>
            <a:lvl7pPr marL="2332355" indent="0">
              <a:buNone/>
              <a:defRPr sz="850"/>
            </a:lvl7pPr>
            <a:lvl8pPr marL="2721610" indent="0">
              <a:buNone/>
              <a:defRPr sz="850"/>
            </a:lvl8pPr>
            <a:lvl9pPr marL="3110230"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907D736-9364-45A7-BBBA-548C90F8AC0B}"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A98290-4876-444C-BBD4-282243C3736F}"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69242"/>
            <a:ext cx="6706433"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846200"/>
            <a:ext cx="6706433"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9909729"/>
            <a:ext cx="1749504" cy="569240"/>
          </a:xfrm>
          <a:prstGeom prst="rect">
            <a:avLst/>
          </a:prstGeom>
        </p:spPr>
        <p:txBody>
          <a:bodyPr vert="horz" lIns="91440" tIns="45720" rIns="91440" bIns="45720" rtlCol="0" anchor="ctr"/>
          <a:lstStyle>
            <a:lvl1pPr algn="l">
              <a:defRPr sz="1020">
                <a:solidFill>
                  <a:schemeClr val="tx1">
                    <a:tint val="75000"/>
                  </a:schemeClr>
                </a:solidFill>
              </a:defRPr>
            </a:lvl1pPr>
          </a:lstStyle>
          <a:p>
            <a:fld id="{F907D736-9364-45A7-BBBA-548C90F8AC0B}" type="datetimeFigureOut">
              <a:rPr kumimoji="1" lang="ja-JP" altLang="en-US" smtClean="0"/>
              <a:t>2026/1/13</a:t>
            </a:fld>
            <a:endParaRPr kumimoji="1" lang="ja-JP" altLang="en-US"/>
          </a:p>
        </p:txBody>
      </p:sp>
      <p:sp>
        <p:nvSpPr>
          <p:cNvPr id="5" name="Footer Placeholder 4"/>
          <p:cNvSpPr>
            <a:spLocks noGrp="1"/>
          </p:cNvSpPr>
          <p:nvPr>
            <p:ph type="ftr" sz="quarter" idx="3"/>
          </p:nvPr>
        </p:nvSpPr>
        <p:spPr>
          <a:xfrm>
            <a:off x="2575659" y="9909729"/>
            <a:ext cx="2624257" cy="569240"/>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491500" y="9909729"/>
            <a:ext cx="1749504" cy="569240"/>
          </a:xfrm>
          <a:prstGeom prst="rect">
            <a:avLst/>
          </a:prstGeom>
        </p:spPr>
        <p:txBody>
          <a:bodyPr vert="horz" lIns="91440" tIns="45720" rIns="91440" bIns="45720" rtlCol="0" anchor="ctr"/>
          <a:lstStyle>
            <a:lvl1pPr algn="r">
              <a:defRPr sz="1020">
                <a:solidFill>
                  <a:schemeClr val="tx1">
                    <a:tint val="75000"/>
                  </a:schemeClr>
                </a:solidFill>
              </a:defRPr>
            </a:lvl1pPr>
          </a:lstStyle>
          <a:p>
            <a:fld id="{32A98290-4876-444C-BBD4-282243C3736F}"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77240" rtl="0" eaLnBrk="1" latinLnBrk="0" hangingPunct="1">
        <a:lnSpc>
          <a:spcPct val="90000"/>
        </a:lnSpc>
        <a:spcBef>
          <a:spcPct val="0"/>
        </a:spcBef>
        <a:buNone/>
        <a:defRPr kumimoji="1"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kumimoji="1"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kumimoji="1" sz="2040" kern="1200">
          <a:solidFill>
            <a:schemeClr val="tx1"/>
          </a:solidFill>
          <a:latin typeface="+mn-lt"/>
          <a:ea typeface="+mn-ea"/>
          <a:cs typeface="+mn-cs"/>
        </a:defRPr>
      </a:lvl2pPr>
      <a:lvl3pPr marL="972185" indent="-194310" algn="l" defTabSz="777240" rtl="0" eaLnBrk="1" latinLnBrk="0" hangingPunct="1">
        <a:lnSpc>
          <a:spcPct val="90000"/>
        </a:lnSpc>
        <a:spcBef>
          <a:spcPts val="425"/>
        </a:spcBef>
        <a:buFont typeface="Arial" panose="020B0604020202020204" pitchFamily="34" charset="0"/>
        <a:buChar char="•"/>
        <a:defRPr kumimoji="1" sz="1700" kern="1200">
          <a:solidFill>
            <a:schemeClr val="tx1"/>
          </a:solidFill>
          <a:latin typeface="+mn-lt"/>
          <a:ea typeface="+mn-ea"/>
          <a:cs typeface="+mn-cs"/>
        </a:defRPr>
      </a:lvl3pPr>
      <a:lvl4pPr marL="1360805"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4pPr>
      <a:lvl5pPr marL="1749425"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5pPr>
      <a:lvl6pPr marL="2138045"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6pPr>
      <a:lvl7pPr marL="2526665"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7pPr>
      <a:lvl8pPr marL="2915920"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8pPr>
      <a:lvl9pPr marL="3304540" indent="-194310" algn="l" defTabSz="777240" rtl="0" eaLnBrk="1" latinLnBrk="0" hangingPunct="1">
        <a:lnSpc>
          <a:spcPct val="90000"/>
        </a:lnSpc>
        <a:spcBef>
          <a:spcPts val="425"/>
        </a:spcBef>
        <a:buFont typeface="Arial" panose="020B0604020202020204" pitchFamily="34" charset="0"/>
        <a:buChar char="•"/>
        <a:defRPr kumimoji="1" sz="1530" kern="1200">
          <a:solidFill>
            <a:schemeClr val="tx1"/>
          </a:solidFill>
          <a:latin typeface="+mn-lt"/>
          <a:ea typeface="+mn-ea"/>
          <a:cs typeface="+mn-cs"/>
        </a:defRPr>
      </a:lvl9pPr>
    </p:bodyStyle>
    <p:otherStyle>
      <a:defPPr>
        <a:defRPr lang="en-US"/>
      </a:defPPr>
      <a:lvl1pPr marL="0" algn="l" defTabSz="777240" rtl="0" eaLnBrk="1" latinLnBrk="0" hangingPunct="1">
        <a:defRPr kumimoji="1" sz="1530" kern="1200">
          <a:solidFill>
            <a:schemeClr val="tx1"/>
          </a:solidFill>
          <a:latin typeface="+mn-lt"/>
          <a:ea typeface="+mn-ea"/>
          <a:cs typeface="+mn-cs"/>
        </a:defRPr>
      </a:lvl1pPr>
      <a:lvl2pPr marL="388620" algn="l" defTabSz="777240" rtl="0" eaLnBrk="1" latinLnBrk="0" hangingPunct="1">
        <a:defRPr kumimoji="1" sz="1530" kern="1200">
          <a:solidFill>
            <a:schemeClr val="tx1"/>
          </a:solidFill>
          <a:latin typeface="+mn-lt"/>
          <a:ea typeface="+mn-ea"/>
          <a:cs typeface="+mn-cs"/>
        </a:defRPr>
      </a:lvl2pPr>
      <a:lvl3pPr marL="777240" algn="l" defTabSz="777240" rtl="0" eaLnBrk="1" latinLnBrk="0" hangingPunct="1">
        <a:defRPr kumimoji="1" sz="1530" kern="1200">
          <a:solidFill>
            <a:schemeClr val="tx1"/>
          </a:solidFill>
          <a:latin typeface="+mn-lt"/>
          <a:ea typeface="+mn-ea"/>
          <a:cs typeface="+mn-cs"/>
        </a:defRPr>
      </a:lvl3pPr>
      <a:lvl4pPr marL="1166495" algn="l" defTabSz="777240" rtl="0" eaLnBrk="1" latinLnBrk="0" hangingPunct="1">
        <a:defRPr kumimoji="1" sz="1530" kern="1200">
          <a:solidFill>
            <a:schemeClr val="tx1"/>
          </a:solidFill>
          <a:latin typeface="+mn-lt"/>
          <a:ea typeface="+mn-ea"/>
          <a:cs typeface="+mn-cs"/>
        </a:defRPr>
      </a:lvl4pPr>
      <a:lvl5pPr marL="1555115" algn="l" defTabSz="777240" rtl="0" eaLnBrk="1" latinLnBrk="0" hangingPunct="1">
        <a:defRPr kumimoji="1" sz="1530" kern="1200">
          <a:solidFill>
            <a:schemeClr val="tx1"/>
          </a:solidFill>
          <a:latin typeface="+mn-lt"/>
          <a:ea typeface="+mn-ea"/>
          <a:cs typeface="+mn-cs"/>
        </a:defRPr>
      </a:lvl5pPr>
      <a:lvl6pPr marL="1943735" algn="l" defTabSz="777240" rtl="0" eaLnBrk="1" latinLnBrk="0" hangingPunct="1">
        <a:defRPr kumimoji="1" sz="1530" kern="1200">
          <a:solidFill>
            <a:schemeClr val="tx1"/>
          </a:solidFill>
          <a:latin typeface="+mn-lt"/>
          <a:ea typeface="+mn-ea"/>
          <a:cs typeface="+mn-cs"/>
        </a:defRPr>
      </a:lvl6pPr>
      <a:lvl7pPr marL="2332355" algn="l" defTabSz="777240" rtl="0" eaLnBrk="1" latinLnBrk="0" hangingPunct="1">
        <a:defRPr kumimoji="1" sz="1530" kern="1200">
          <a:solidFill>
            <a:schemeClr val="tx1"/>
          </a:solidFill>
          <a:latin typeface="+mn-lt"/>
          <a:ea typeface="+mn-ea"/>
          <a:cs typeface="+mn-cs"/>
        </a:defRPr>
      </a:lvl7pPr>
      <a:lvl8pPr marL="2721610" algn="l" defTabSz="777240" rtl="0" eaLnBrk="1" latinLnBrk="0" hangingPunct="1">
        <a:defRPr kumimoji="1" sz="1530" kern="1200">
          <a:solidFill>
            <a:schemeClr val="tx1"/>
          </a:solidFill>
          <a:latin typeface="+mn-lt"/>
          <a:ea typeface="+mn-ea"/>
          <a:cs typeface="+mn-cs"/>
        </a:defRPr>
      </a:lvl8pPr>
      <a:lvl9pPr marL="3110230" algn="l" defTabSz="777240" rtl="0" eaLnBrk="1" latinLnBrk="0" hangingPunct="1">
        <a:defRPr kumimoji="1"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タイトル 3"/>
          <p:cNvSpPr>
            <a:spLocks noGrp="1"/>
          </p:cNvSpPr>
          <p:nvPr>
            <p:ph type="title"/>
          </p:nvPr>
        </p:nvSpPr>
        <p:spPr>
          <a:xfrm>
            <a:off x="534670" y="568960"/>
            <a:ext cx="6706235" cy="1682115"/>
          </a:xfrm>
        </p:spPr>
        <p:txBody>
          <a:bodyPr/>
          <a:lstStyle/>
          <a:p>
            <a:endParaRPr lang="ja-JP" altLang="en-US"/>
          </a:p>
        </p:txBody>
      </p:sp>
      <p:sp>
        <p:nvSpPr>
          <p:cNvPr id="8" name="四角形: 角を丸くする 7"/>
          <p:cNvSpPr/>
          <p:nvPr/>
        </p:nvSpPr>
        <p:spPr>
          <a:xfrm>
            <a:off x="287655" y="5293995"/>
            <a:ext cx="7198995" cy="1663700"/>
          </a:xfrm>
          <a:prstGeom prst="roundRect">
            <a:avLst/>
          </a:prstGeom>
          <a:solidFill>
            <a:schemeClr val="accent6">
              <a:lumMod val="20000"/>
              <a:lumOff val="80000"/>
            </a:schemeClr>
          </a:solidFill>
          <a:ln>
            <a:solidFill>
              <a:schemeClr val="accent6">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60"/>
          </a:p>
        </p:txBody>
      </p:sp>
      <p:sp>
        <p:nvSpPr>
          <p:cNvPr id="16" name="正方形/長方形 15"/>
          <p:cNvSpPr/>
          <p:nvPr/>
        </p:nvSpPr>
        <p:spPr>
          <a:xfrm>
            <a:off x="300990" y="7106920"/>
            <a:ext cx="7198995" cy="2526030"/>
          </a:xfrm>
          <a:prstGeom prst="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60"/>
          </a:p>
        </p:txBody>
      </p:sp>
      <p:sp>
        <p:nvSpPr>
          <p:cNvPr id="5" name="テキスト ボックス 4"/>
          <p:cNvSpPr txBox="1"/>
          <p:nvPr/>
        </p:nvSpPr>
        <p:spPr>
          <a:xfrm>
            <a:off x="504190" y="154940"/>
            <a:ext cx="3261995" cy="320040"/>
          </a:xfrm>
          <a:prstGeom prst="rect">
            <a:avLst/>
          </a:prstGeom>
          <a:solidFill>
            <a:srgbClr val="8CC166"/>
          </a:solidFill>
        </p:spPr>
        <p:txBody>
          <a:bodyPr wrap="square" rtlCol="0">
            <a:spAutoFit/>
          </a:bodyPr>
          <a:lstStyle/>
          <a:p>
            <a:r>
              <a:rPr kumimoji="1" lang="ja-JP" altLang="en-US" sz="1485" b="1" dirty="0"/>
              <a:t>参加無料  対面オンライン併用開催</a:t>
            </a:r>
          </a:p>
        </p:txBody>
      </p:sp>
      <p:sp>
        <p:nvSpPr>
          <p:cNvPr id="3" name="テキストボックス 2"/>
          <p:cNvSpPr txBox="1"/>
          <p:nvPr/>
        </p:nvSpPr>
        <p:spPr>
          <a:xfrm>
            <a:off x="444716" y="500380"/>
            <a:ext cx="6884872" cy="1955800"/>
          </a:xfrm>
          <a:prstGeom prst="rect">
            <a:avLst/>
          </a:prstGeom>
          <a:solidFill>
            <a:schemeClr val="accent6">
              <a:lumMod val="60000"/>
              <a:lumOff val="40000"/>
            </a:schemeClr>
          </a:solidFill>
        </p:spPr>
        <p:txBody>
          <a:bodyPr wrap="square" rtlCol="0">
            <a:spAutoFit/>
          </a:bodyPr>
          <a:lstStyle/>
          <a:p>
            <a:pPr>
              <a:lnSpc>
                <a:spcPct val="80000"/>
              </a:lnSpc>
            </a:pPr>
            <a:endParaRPr lang="en-US" altLang="ja-JP" sz="1400" b="1" dirty="0">
              <a:latin typeface="+mj-lt"/>
            </a:endParaRPr>
          </a:p>
          <a:p>
            <a:pPr>
              <a:lnSpc>
                <a:spcPct val="100000"/>
              </a:lnSpc>
            </a:pPr>
            <a:r>
              <a:rPr lang="en-US" altLang="ja-JP" sz="1400" b="1" dirty="0">
                <a:latin typeface="+mj-lt"/>
              </a:rPr>
              <a:t> </a:t>
            </a:r>
            <a:r>
              <a:rPr lang="en-US" altLang="ja-JP" sz="2000" b="1" dirty="0">
                <a:latin typeface="+mj-lt"/>
              </a:rPr>
              <a:t>NPO</a:t>
            </a:r>
            <a:r>
              <a:rPr lang="ja-JP" altLang="en-US" sz="2000" b="1" dirty="0">
                <a:latin typeface="+mj-lt"/>
              </a:rPr>
              <a:t>法人アジアクラフトリンク講演会　</a:t>
            </a:r>
            <a:r>
              <a:rPr lang="ja-JP" altLang="en-US" sz="1600" b="1" dirty="0">
                <a:latin typeface="+mj-lt"/>
              </a:rPr>
              <a:t>　　</a:t>
            </a:r>
            <a:endParaRPr lang="en-US" altLang="ja-JP" sz="1600" b="1" dirty="0">
              <a:latin typeface="+mj-lt"/>
            </a:endParaRPr>
          </a:p>
          <a:p>
            <a:pPr>
              <a:lnSpc>
                <a:spcPct val="100000"/>
              </a:lnSpc>
            </a:pPr>
            <a:endParaRPr lang="ja-JP" altLang="en-US" sz="1000" b="1" dirty="0">
              <a:latin typeface="+mj-lt"/>
            </a:endParaRPr>
          </a:p>
          <a:p>
            <a:pPr>
              <a:lnSpc>
                <a:spcPct val="100000"/>
              </a:lnSpc>
            </a:pPr>
            <a:r>
              <a:rPr lang="ja-JP" altLang="en-US" sz="2800" b="1" dirty="0">
                <a:latin typeface="Aharoni" panose="02010803020104030203" pitchFamily="2" charset="-79"/>
                <a:cs typeface="Aharoni" panose="02010803020104030203" pitchFamily="2" charset="-79"/>
              </a:rPr>
              <a:t>　　一生残る、技術力という支援</a:t>
            </a:r>
          </a:p>
          <a:p>
            <a:pPr>
              <a:lnSpc>
                <a:spcPct val="100000"/>
              </a:lnSpc>
            </a:pPr>
            <a:r>
              <a:rPr lang="ja-JP" altLang="en-US" sz="2400" b="1" dirty="0">
                <a:latin typeface="Aharoni" panose="02010803020104030203" pitchFamily="2" charset="-79"/>
                <a:cs typeface="Aharoni" panose="02010803020104030203" pitchFamily="2" charset="-79"/>
              </a:rPr>
              <a:t>　　　　　　</a:t>
            </a:r>
            <a:r>
              <a:rPr lang="ja-JP" altLang="en-US" sz="2000" b="1" dirty="0">
                <a:latin typeface="Aharoni" panose="02010803020104030203" pitchFamily="2" charset="-79"/>
                <a:cs typeface="Aharoni" panose="02010803020104030203" pitchFamily="2" charset="-79"/>
              </a:rPr>
              <a:t>～ミャンマー支援の現場から</a:t>
            </a:r>
          </a:p>
          <a:p>
            <a:pPr>
              <a:lnSpc>
                <a:spcPct val="100000"/>
              </a:lnSpc>
            </a:pPr>
            <a:r>
              <a:rPr lang="ja-JP" altLang="en-US" sz="2800" b="1" dirty="0">
                <a:latin typeface="Aharoni" panose="02010803020104030203" pitchFamily="2" charset="-79"/>
                <a:cs typeface="Aharoni" panose="02010803020104030203" pitchFamily="2" charset="-79"/>
              </a:rPr>
              <a:t>　</a:t>
            </a:r>
            <a:r>
              <a:rPr lang="ja-JP" altLang="en-US" sz="2800" dirty="0">
                <a:latin typeface="+mj-lt"/>
              </a:rPr>
              <a:t>　　　　</a:t>
            </a:r>
            <a:r>
              <a:rPr lang="ja-JP" altLang="en-US" sz="2000" b="1" dirty="0">
                <a:latin typeface="+mj-lt"/>
              </a:rPr>
              <a:t>講師　理事長　斎藤秀一さん　　　　　　</a:t>
            </a:r>
          </a:p>
        </p:txBody>
      </p:sp>
      <p:sp>
        <p:nvSpPr>
          <p:cNvPr id="11" name="テキストボックス 10"/>
          <p:cNvSpPr txBox="1"/>
          <p:nvPr/>
        </p:nvSpPr>
        <p:spPr>
          <a:xfrm>
            <a:off x="2286000" y="2679700"/>
            <a:ext cx="5213985" cy="2158365"/>
          </a:xfrm>
          <a:prstGeom prst="rect">
            <a:avLst/>
          </a:prstGeom>
          <a:noFill/>
        </p:spPr>
        <p:txBody>
          <a:bodyPr wrap="square" rtlCol="0">
            <a:spAutoFit/>
          </a:bodyPr>
          <a:lstStyle/>
          <a:p>
            <a:pPr>
              <a:lnSpc>
                <a:spcPct val="120000"/>
              </a:lnSpc>
            </a:pPr>
            <a:r>
              <a:rPr lang="en-US" altLang="ja-JP" sz="1400" b="1" dirty="0"/>
              <a:t>   </a:t>
            </a:r>
            <a:r>
              <a:rPr lang="ja-JP" altLang="en-US" sz="1400" b="1" dirty="0"/>
              <a:t>アジアクラフトリンクはミャンマーにおいて現地の素材と日本のデザインを組み合わせ世界に通じる製品を作ることを目標に一村一品運動の活動を通じて人材育成を行う団体です。しかし、ミャンマーは</a:t>
            </a:r>
            <a:r>
              <a:rPr lang="en-US" altLang="ja-JP" sz="1400" b="1" dirty="0"/>
              <a:t>2021</a:t>
            </a:r>
            <a:r>
              <a:rPr lang="ja-JP" altLang="en-US" sz="1400" b="1" dirty="0"/>
              <a:t>年のクーデター以降、軍事政権下にあり民主派勢力との間で戦闘が続いています。そして昨年</a:t>
            </a:r>
            <a:r>
              <a:rPr lang="en-US" altLang="ja-JP" sz="1400" b="1" dirty="0"/>
              <a:t>3</a:t>
            </a:r>
            <a:r>
              <a:rPr lang="ja-JP" altLang="en-US" sz="1400" b="1" dirty="0"/>
              <a:t>月には大地震が起き、多くの犠牲者が出ました。</a:t>
            </a:r>
            <a:r>
              <a:rPr lang="en-US" altLang="ja-JP" sz="1400" b="1" dirty="0"/>
              <a:t>20</a:t>
            </a:r>
            <a:r>
              <a:rPr lang="ja-JP" altLang="en-US" sz="1400" b="1" dirty="0"/>
              <a:t>年にわたってミャンマーを見てきた団体の代表からものつくりとは、フェアトレードとは、さらに地震支援についてお話しいただきます。</a:t>
            </a:r>
          </a:p>
        </p:txBody>
      </p:sp>
      <p:sp>
        <p:nvSpPr>
          <p:cNvPr id="7" name="コンテンツ プレースホルダー 6"/>
          <p:cNvSpPr>
            <a:spLocks noGrp="1"/>
          </p:cNvSpPr>
          <p:nvPr>
            <p:ph sz="half" idx="1"/>
          </p:nvPr>
        </p:nvSpPr>
        <p:spPr>
          <a:xfrm>
            <a:off x="300990" y="5397818"/>
            <a:ext cx="7199630" cy="5501005"/>
          </a:xfrm>
          <a:noFill/>
        </p:spPr>
        <p:txBody>
          <a:bodyPr>
            <a:noAutofit/>
          </a:bodyPr>
          <a:lstStyle/>
          <a:p>
            <a:pPr marL="0" indent="0">
              <a:lnSpc>
                <a:spcPct val="70000"/>
              </a:lnSpc>
              <a:buNone/>
            </a:pPr>
            <a:r>
              <a:rPr lang="ja-JP" altLang="en-US" sz="1400" dirty="0"/>
              <a:t> 　 　　</a:t>
            </a:r>
            <a:r>
              <a:rPr lang="ja-JP" altLang="en-US" sz="2000" b="1" dirty="0">
                <a:latin typeface="游ゴシック" panose="020B0400000000000000" charset="-128"/>
                <a:ea typeface="游ゴシック" panose="020B0400000000000000" charset="-128"/>
                <a:cs typeface="游ゴシック" panose="020B0400000000000000" charset="-128"/>
              </a:rPr>
              <a:t>２０２６年２月７日（土）</a:t>
            </a:r>
            <a:r>
              <a:rPr lang="en-US" altLang="ja-JP" sz="2000" b="1" dirty="0">
                <a:latin typeface="游ゴシック" panose="020B0400000000000000" charset="-128"/>
                <a:ea typeface="游ゴシック" panose="020B0400000000000000" charset="-128"/>
                <a:cs typeface="游ゴシック" panose="020B0400000000000000" charset="-128"/>
              </a:rPr>
              <a:t>10:00~11:30</a:t>
            </a:r>
          </a:p>
          <a:p>
            <a:pPr marL="0" indent="0">
              <a:lnSpc>
                <a:spcPct val="70000"/>
              </a:lnSpc>
              <a:buNone/>
            </a:pPr>
            <a:r>
              <a:rPr lang="ja-JP" altLang="en-US" sz="2000" b="1" dirty="0">
                <a:latin typeface="游ゴシック" panose="020B0400000000000000" charset="-128"/>
                <a:ea typeface="游ゴシック" panose="020B0400000000000000" charset="-128"/>
                <a:cs typeface="游ゴシック" panose="020B0400000000000000" charset="-128"/>
              </a:rPr>
              <a:t>　　 </a:t>
            </a:r>
            <a:r>
              <a:rPr lang="ja-JP" altLang="en-US" sz="1600" b="1" dirty="0">
                <a:latin typeface="游ゴシック" panose="020B0400000000000000" charset="-128"/>
                <a:ea typeface="游ゴシック" panose="020B0400000000000000" charset="-128"/>
                <a:cs typeface="游ゴシック" panose="020B0400000000000000" charset="-128"/>
              </a:rPr>
              <a:t>生活クラブ虹の街  地域交流スペース渚  ＆  オンライン</a:t>
            </a:r>
            <a:endParaRPr lang="en-US" altLang="ja-JP" sz="1600" b="1" dirty="0">
              <a:latin typeface="游ゴシック" panose="020B0400000000000000" charset="-128"/>
              <a:ea typeface="游ゴシック" panose="020B0400000000000000" charset="-128"/>
              <a:cs typeface="游ゴシック" panose="020B0400000000000000" charset="-128"/>
            </a:endParaRPr>
          </a:p>
          <a:p>
            <a:pPr marL="0" indent="0">
              <a:lnSpc>
                <a:spcPct val="70000"/>
              </a:lnSpc>
              <a:buNone/>
            </a:pPr>
            <a:r>
              <a:rPr lang="ja-JP" altLang="en-US" sz="1600" b="1" dirty="0">
                <a:latin typeface="游ゴシック" panose="020B0400000000000000" charset="-128"/>
                <a:ea typeface="游ゴシック" panose="020B0400000000000000" charset="-128"/>
                <a:cs typeface="游ゴシック" panose="020B0400000000000000" charset="-128"/>
              </a:rPr>
              <a:t>　　  ・ 参加無料      ・ 託児はありません</a:t>
            </a:r>
            <a:endParaRPr lang="en-US" altLang="ja-JP" sz="1600" b="1" dirty="0">
              <a:latin typeface="游ゴシック" panose="020B0400000000000000" charset="-128"/>
              <a:ea typeface="游ゴシック" panose="020B0400000000000000" charset="-128"/>
              <a:cs typeface="游ゴシック" panose="020B0400000000000000" charset="-128"/>
            </a:endParaRPr>
          </a:p>
          <a:p>
            <a:pPr marL="0" indent="0">
              <a:lnSpc>
                <a:spcPct val="70000"/>
              </a:lnSpc>
              <a:buNone/>
            </a:pPr>
            <a:r>
              <a:rPr lang="ja-JP" altLang="en-US" sz="1400" b="1" dirty="0">
                <a:latin typeface="游ゴシック" panose="020B0400000000000000" charset="-128"/>
                <a:ea typeface="游ゴシック" panose="020B0400000000000000" charset="-128"/>
                <a:cs typeface="游ゴシック" panose="020B0400000000000000" charset="-128"/>
              </a:rPr>
              <a:t>       右の</a:t>
            </a:r>
            <a:r>
              <a:rPr lang="en-US" altLang="ja-JP" sz="1400" b="1" dirty="0">
                <a:latin typeface="游ゴシック" panose="020B0400000000000000" charset="-128"/>
                <a:ea typeface="游ゴシック" panose="020B0400000000000000" charset="-128"/>
                <a:cs typeface="游ゴシック" panose="020B0400000000000000" charset="-128"/>
              </a:rPr>
              <a:t>QR</a:t>
            </a:r>
            <a:r>
              <a:rPr lang="ja-JP" altLang="en-US" sz="1400" b="1" dirty="0">
                <a:latin typeface="游ゴシック" panose="020B0400000000000000" charset="-128"/>
                <a:ea typeface="游ゴシック" panose="020B0400000000000000" charset="-128"/>
                <a:cs typeface="游ゴシック" panose="020B0400000000000000" charset="-128"/>
              </a:rPr>
              <a:t>コードよりお申し込みください。オンラインの方には後日参加</a:t>
            </a:r>
          </a:p>
          <a:p>
            <a:pPr marL="0" indent="0">
              <a:lnSpc>
                <a:spcPct val="70000"/>
              </a:lnSpc>
              <a:buNone/>
            </a:pPr>
            <a:r>
              <a:rPr lang="ja-JP" altLang="en-US" sz="1400" b="1" dirty="0">
                <a:latin typeface="游ゴシック" panose="020B0400000000000000" charset="-128"/>
                <a:ea typeface="游ゴシック" panose="020B0400000000000000" charset="-128"/>
                <a:cs typeface="游ゴシック" panose="020B0400000000000000" charset="-128"/>
              </a:rPr>
              <a:t>　　</a:t>
            </a:r>
            <a:r>
              <a:rPr lang="en-US" altLang="ja-JP" sz="1400" b="1" dirty="0">
                <a:latin typeface="游ゴシック" panose="020B0400000000000000" charset="-128"/>
                <a:ea typeface="游ゴシック" panose="020B0400000000000000" charset="-128"/>
                <a:cs typeface="游ゴシック" panose="020B0400000000000000" charset="-128"/>
              </a:rPr>
              <a:t>URL</a:t>
            </a:r>
            <a:r>
              <a:rPr lang="ja-JP" altLang="en-US" sz="1400" b="1" dirty="0">
                <a:latin typeface="游ゴシック" panose="020B0400000000000000" charset="-128"/>
                <a:ea typeface="游ゴシック" panose="020B0400000000000000" charset="-128"/>
                <a:cs typeface="游ゴシック" panose="020B0400000000000000" charset="-128"/>
              </a:rPr>
              <a:t>が 送られます。　　　　　　　締め切り：１月</a:t>
            </a:r>
            <a:r>
              <a:rPr lang="en-US" altLang="ja-JP" sz="1400" b="1" dirty="0">
                <a:latin typeface="游ゴシック" panose="020B0400000000000000" charset="-128"/>
                <a:ea typeface="游ゴシック" panose="020B0400000000000000" charset="-128"/>
                <a:cs typeface="游ゴシック" panose="020B0400000000000000" charset="-128"/>
              </a:rPr>
              <a:t>30</a:t>
            </a:r>
            <a:r>
              <a:rPr lang="ja-JP" altLang="en-US" sz="1400" b="1" dirty="0">
                <a:latin typeface="游ゴシック" panose="020B0400000000000000" charset="-128"/>
                <a:ea typeface="游ゴシック" panose="020B0400000000000000" charset="-128"/>
                <a:cs typeface="游ゴシック" panose="020B0400000000000000" charset="-128"/>
              </a:rPr>
              <a:t>日（金）</a:t>
            </a:r>
            <a:endParaRPr lang="en-US" altLang="ja-JP" sz="1400" b="1" dirty="0">
              <a:latin typeface="游ゴシック" panose="020B0400000000000000" charset="-128"/>
              <a:ea typeface="游ゴシック" panose="020B0400000000000000" charset="-128"/>
              <a:cs typeface="游ゴシック" panose="020B0400000000000000" charset="-128"/>
            </a:endParaRPr>
          </a:p>
          <a:p>
            <a:pPr marL="0" indent="0">
              <a:lnSpc>
                <a:spcPct val="100000"/>
              </a:lnSpc>
              <a:buNone/>
            </a:pPr>
            <a:endParaRPr lang="en-US" altLang="ja-JP" sz="1400" b="1" dirty="0">
              <a:latin typeface="游ゴシック" panose="020B0400000000000000" charset="-128"/>
              <a:ea typeface="游ゴシック" panose="020B0400000000000000" charset="-128"/>
              <a:cs typeface="游ゴシック" panose="020B0400000000000000" charset="-128"/>
            </a:endParaRP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講師：アジアクラフトリンク理事長　斎藤秀一さん</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大学卒業後、長年かまぼこ製造の技術者として従事、最後に東南アジア、韓国</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などで技術指導を行う。その過程でミャンマーの素朴な実情に触れ</a:t>
            </a:r>
            <a:r>
              <a:rPr lang="en-US" altLang="ja-JP" sz="1400" dirty="0">
                <a:latin typeface="游ゴシック" panose="020B0400000000000000" charset="-128"/>
                <a:ea typeface="游ゴシック" panose="020B0400000000000000" charset="-128"/>
                <a:cs typeface="游ゴシック" panose="020B0400000000000000" charset="-128"/>
              </a:rPr>
              <a:t>2004</a:t>
            </a:r>
            <a:r>
              <a:rPr lang="ja-JP" altLang="en-US" sz="1400" dirty="0">
                <a:latin typeface="游ゴシック" panose="020B0400000000000000" charset="-128"/>
                <a:ea typeface="游ゴシック" panose="020B0400000000000000" charset="-128"/>
                <a:cs typeface="游ゴシック" panose="020B0400000000000000" charset="-128"/>
              </a:rPr>
              <a:t>年よ</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り同国での地域産業育成に取り組む。</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アジアクラフトリンク：ミャンマーの人々との交流を経て、ミャンマーの質の良い木材</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と伝統工芸を生かしたクラフト製作を</a:t>
            </a:r>
            <a:r>
              <a:rPr lang="en-US" altLang="ja-JP" sz="1400" dirty="0">
                <a:latin typeface="游ゴシック" panose="020B0400000000000000" charset="-128"/>
                <a:ea typeface="游ゴシック" panose="020B0400000000000000" charset="-128"/>
                <a:cs typeface="游ゴシック" panose="020B0400000000000000" charset="-128"/>
              </a:rPr>
              <a:t>2005</a:t>
            </a:r>
            <a:r>
              <a:rPr lang="ja-JP" altLang="en-US" sz="1400" dirty="0">
                <a:latin typeface="游ゴシック" panose="020B0400000000000000" charset="-128"/>
                <a:ea typeface="游ゴシック" panose="020B0400000000000000" charset="-128"/>
                <a:cs typeface="游ゴシック" panose="020B0400000000000000" charset="-128"/>
              </a:rPr>
              <a:t>年より開始。木製品や織物など現地の</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素材と日本のデザインで世界に通じる製品を共同制作している。ミャンマー大地</a:t>
            </a:r>
          </a:p>
          <a:p>
            <a:pPr marL="0" indent="0">
              <a:buNone/>
            </a:pPr>
            <a:r>
              <a:rPr lang="ja-JP" altLang="en-US" sz="1400" dirty="0">
                <a:latin typeface="游ゴシック" panose="020B0400000000000000" charset="-128"/>
                <a:ea typeface="游ゴシック" panose="020B0400000000000000" charset="-128"/>
                <a:cs typeface="游ゴシック" panose="020B0400000000000000" charset="-128"/>
              </a:rPr>
              <a:t>　　　震の際には国の支援に先駆けて竹を使った避難所を作り寄付をした。</a:t>
            </a:r>
          </a:p>
          <a:p>
            <a:pPr marL="0" indent="0">
              <a:buNone/>
            </a:pPr>
            <a:endParaRPr lang="ja-JP" altLang="en-US" sz="1400" dirty="0">
              <a:latin typeface="游ゴシック" panose="020B0400000000000000" charset="-128"/>
              <a:ea typeface="游ゴシック" panose="020B0400000000000000" charset="-128"/>
              <a:cs typeface="游ゴシック" panose="020B0400000000000000" charset="-128"/>
            </a:endParaRPr>
          </a:p>
          <a:p>
            <a:pPr marL="0" indent="0">
              <a:lnSpc>
                <a:spcPct val="70000"/>
              </a:lnSpc>
              <a:buNone/>
            </a:pPr>
            <a:r>
              <a:rPr lang="ja-JP" altLang="en-US" sz="1200" dirty="0"/>
              <a:t>　</a:t>
            </a:r>
            <a:r>
              <a:rPr lang="ja-JP" altLang="en-US" sz="1400" b="1" dirty="0"/>
              <a:t>　主催：生活クラブ虹の街・</a:t>
            </a:r>
            <a:r>
              <a:rPr lang="en-US" altLang="ja-JP" sz="1400" b="1" dirty="0"/>
              <a:t>NPO</a:t>
            </a:r>
            <a:r>
              <a:rPr lang="ja-JP" altLang="en-US" sz="1400" b="1" dirty="0"/>
              <a:t>法人地球市民交流基金アーシアン</a:t>
            </a:r>
            <a:endParaRPr lang="en-US" altLang="ja-JP" sz="1400" b="1" dirty="0"/>
          </a:p>
          <a:p>
            <a:pPr marL="0" indent="0">
              <a:lnSpc>
                <a:spcPct val="70000"/>
              </a:lnSpc>
              <a:buNone/>
            </a:pPr>
            <a:r>
              <a:rPr lang="ja-JP" altLang="en-US" sz="1400" b="1" dirty="0"/>
              <a:t>　　問い合わせ先：アーシアン </a:t>
            </a:r>
            <a:r>
              <a:rPr lang="en-US" altLang="ja-JP" sz="1400" b="1" dirty="0"/>
              <a:t>Tel 043-279-8665   </a:t>
            </a:r>
          </a:p>
          <a:p>
            <a:pPr marL="0" indent="0">
              <a:lnSpc>
                <a:spcPct val="70000"/>
              </a:lnSpc>
              <a:buNone/>
            </a:pPr>
            <a:r>
              <a:rPr lang="ja-JP" altLang="en-US" sz="1400" b="1" dirty="0"/>
              <a:t>　　</a:t>
            </a:r>
            <a:r>
              <a:rPr lang="en-US" altLang="ja-JP" sz="1400" b="1" dirty="0"/>
              <a:t>E-mail earthian93@jca.apc.org</a:t>
            </a:r>
            <a:r>
              <a:rPr lang="ja-JP" altLang="en-US" sz="1400" b="1" dirty="0"/>
              <a:t>        </a:t>
            </a:r>
            <a:r>
              <a:rPr lang="en-US" altLang="ja-JP" sz="1400" b="1" dirty="0"/>
              <a:t>13:00~16:00</a:t>
            </a:r>
            <a:r>
              <a:rPr lang="ja-JP" altLang="en-US" sz="1400" b="1" dirty="0"/>
              <a:t>（水・土・日・祝日を除く）</a:t>
            </a:r>
            <a:r>
              <a:rPr lang="ja-JP" altLang="en-US" sz="1400" dirty="0"/>
              <a:t>　　　　　　</a:t>
            </a:r>
          </a:p>
        </p:txBody>
      </p:sp>
      <p:sp>
        <p:nvSpPr>
          <p:cNvPr id="17" name="四角形 16"/>
          <p:cNvSpPr/>
          <p:nvPr/>
        </p:nvSpPr>
        <p:spPr>
          <a:xfrm>
            <a:off x="6430645" y="1382395"/>
            <a:ext cx="691515" cy="7785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pic>
        <p:nvPicPr>
          <p:cNvPr id="2" name="コンテンツプレースホルダ 1" descr="木工工房"/>
          <p:cNvPicPr>
            <a:picLocks noGrp="1" noChangeAspect="1"/>
          </p:cNvPicPr>
          <p:nvPr>
            <p:ph sz="half" idx="2"/>
          </p:nvPr>
        </p:nvPicPr>
        <p:blipFill>
          <a:blip r:embed="rId3"/>
          <a:stretch>
            <a:fillRect/>
          </a:stretch>
        </p:blipFill>
        <p:spPr>
          <a:xfrm>
            <a:off x="688975" y="2605405"/>
            <a:ext cx="1445895" cy="1088390"/>
          </a:xfrm>
          <a:prstGeom prst="rect">
            <a:avLst/>
          </a:prstGeom>
        </p:spPr>
      </p:pic>
      <p:sp>
        <p:nvSpPr>
          <p:cNvPr id="6" name="テキストボックス 5"/>
          <p:cNvSpPr txBox="1"/>
          <p:nvPr/>
        </p:nvSpPr>
        <p:spPr>
          <a:xfrm>
            <a:off x="688975" y="3693795"/>
            <a:ext cx="1979295" cy="275590"/>
          </a:xfrm>
          <a:prstGeom prst="rect">
            <a:avLst/>
          </a:prstGeom>
          <a:noFill/>
        </p:spPr>
        <p:txBody>
          <a:bodyPr wrap="square" rtlCol="0">
            <a:spAutoFit/>
          </a:bodyPr>
          <a:lstStyle/>
          <a:p>
            <a:r>
              <a:rPr lang="ja-JP" altLang="en-US" sz="1200"/>
              <a:t>バゴーの木工工房</a:t>
            </a:r>
          </a:p>
        </p:txBody>
      </p:sp>
      <p:pic>
        <p:nvPicPr>
          <p:cNvPr id="9" name="図形 8" descr="アジアクラフトリンク商品"/>
          <p:cNvPicPr>
            <a:picLocks noChangeAspect="1"/>
          </p:cNvPicPr>
          <p:nvPr/>
        </p:nvPicPr>
        <p:blipFill>
          <a:blip r:embed="rId4"/>
          <a:stretch>
            <a:fillRect/>
          </a:stretch>
        </p:blipFill>
        <p:spPr>
          <a:xfrm>
            <a:off x="735330" y="3971925"/>
            <a:ext cx="1352550" cy="1015365"/>
          </a:xfrm>
          <a:prstGeom prst="rect">
            <a:avLst/>
          </a:prstGeom>
        </p:spPr>
      </p:pic>
      <p:sp>
        <p:nvSpPr>
          <p:cNvPr id="10" name="テキストボックス 9"/>
          <p:cNvSpPr txBox="1"/>
          <p:nvPr/>
        </p:nvSpPr>
        <p:spPr>
          <a:xfrm>
            <a:off x="300990" y="4987290"/>
            <a:ext cx="2316480" cy="306705"/>
          </a:xfrm>
          <a:prstGeom prst="rect">
            <a:avLst/>
          </a:prstGeom>
          <a:noFill/>
        </p:spPr>
        <p:txBody>
          <a:bodyPr wrap="square" rtlCol="0">
            <a:spAutoFit/>
          </a:bodyPr>
          <a:lstStyle/>
          <a:p>
            <a:r>
              <a:rPr lang="ja-JP" altLang="en-US" sz="1400"/>
              <a:t>アジアクラフトリンク製品</a:t>
            </a:r>
          </a:p>
        </p:txBody>
      </p:sp>
      <p:pic>
        <p:nvPicPr>
          <p:cNvPr id="12" name="図形 11" descr="230606-saito"/>
          <p:cNvPicPr>
            <a:picLocks noChangeAspect="1"/>
          </p:cNvPicPr>
          <p:nvPr/>
        </p:nvPicPr>
        <p:blipFill>
          <a:blip r:embed="rId5"/>
          <a:stretch>
            <a:fillRect/>
          </a:stretch>
        </p:blipFill>
        <p:spPr>
          <a:xfrm>
            <a:off x="6317615" y="1266825"/>
            <a:ext cx="804545" cy="1010285"/>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385</Words>
  <Application>Microsoft Office PowerPoint</Application>
  <PresentationFormat>ユーザー設定</PresentationFormat>
  <Paragraphs>29</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Aharoni</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オンライン開催  「ラオスってどんな国？なぜ支援？」  JVC(日本国際ボランティアセンターラオス支援の現場から）  「ラオス」、国名は知っていてもどんな国か知らない方多いのではないでしょうか？中国やタイなど5か国に囲まれた内陸国で社会主義、９割が農村で自給自足に近い暮らしを営む一見平和な国をどうして支援するのか？実際の支援を行う</dc:title>
  <dc:creator>KAZUHIDE MORITA</dc:creator>
  <cp:lastModifiedBy>アーシアン NPO法人</cp:lastModifiedBy>
  <cp:revision>129</cp:revision>
  <cp:lastPrinted>2022-04-07T07:40:00Z</cp:lastPrinted>
  <dcterms:created xsi:type="dcterms:W3CDTF">2021-08-21T00:47:00Z</dcterms:created>
  <dcterms:modified xsi:type="dcterms:W3CDTF">2026-01-13T05:32:02Z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1041-11.8.2.8498</vt:lpwstr>
  </property>
</Properties>
</file>